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sldIdLst>
    <p:sldId id="418" r:id="rId2"/>
    <p:sldId id="386" r:id="rId3"/>
    <p:sldId id="400" r:id="rId4"/>
    <p:sldId id="420" r:id="rId5"/>
    <p:sldId id="423" r:id="rId6"/>
    <p:sldId id="424" r:id="rId7"/>
    <p:sldId id="421" r:id="rId8"/>
    <p:sldId id="422" r:id="rId9"/>
    <p:sldId id="425" r:id="rId10"/>
    <p:sldId id="426" r:id="rId11"/>
    <p:sldId id="419" r:id="rId12"/>
    <p:sldId id="306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66D933E5-E614-4B22-A819-1A7400BDA476}">
          <p14:sldIdLst>
            <p14:sldId id="418"/>
            <p14:sldId id="386"/>
            <p14:sldId id="400"/>
            <p14:sldId id="420"/>
            <p14:sldId id="423"/>
            <p14:sldId id="424"/>
            <p14:sldId id="421"/>
            <p14:sldId id="422"/>
            <p14:sldId id="425"/>
            <p14:sldId id="426"/>
            <p14:sldId id="419"/>
            <p14:sldId id="3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6E6E"/>
    <a:srgbClr val="008000"/>
    <a:srgbClr val="D04E1D"/>
    <a:srgbClr val="6D6D6D"/>
    <a:srgbClr val="D1501F"/>
    <a:srgbClr val="0000FF"/>
    <a:srgbClr val="C45911"/>
    <a:srgbClr val="009900"/>
    <a:srgbClr val="FFCC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Светлый стиль 2 -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Светлый стиль 1 -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22" autoAdjust="0"/>
    <p:restoredTop sz="95799" autoAdjust="0"/>
  </p:normalViewPr>
  <p:slideViewPr>
    <p:cSldViewPr>
      <p:cViewPr varScale="1">
        <p:scale>
          <a:sx n="119" d="100"/>
          <a:sy n="119" d="100"/>
        </p:scale>
        <p:origin x="351" y="1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EEAABF-1A21-4BDA-A92C-F0636835B84E}" type="datetimeFigureOut">
              <a:rPr lang="en-US" smtClean="0"/>
              <a:t>25-May-16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57FB8-63EF-4E13-93FB-D2905A6BA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111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86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28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933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809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75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746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730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1768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102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057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57FB8-63EF-4E13-93FB-D2905A6BAD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475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8E089-62ED-4B99-9D85-4233106172C3}" type="datetime1">
              <a:rPr lang="ru-RU" smtClean="0"/>
              <a:t>25.05.2016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253771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5742B-6A67-44BA-9E65-E8ED5897B169}" type="datetime1">
              <a:rPr lang="ru-RU" smtClean="0"/>
              <a:t>25.05.2016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859468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B4FD-8306-4B74-B1F8-D2E67870986E}" type="datetime1">
              <a:rPr lang="ru-RU" smtClean="0"/>
              <a:t>25.05.2016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6732883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D2F2-8EAD-4248-A8AF-937EE57F2432}" type="datetime1">
              <a:rPr lang="ru-RU" smtClean="0"/>
              <a:t>25.05.2016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3870722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1B655-9686-4700-A3E3-2677DD26807C}" type="datetime1">
              <a:rPr lang="ru-RU" smtClean="0"/>
              <a:t>25.05.2016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465096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FA3A0-0963-40F8-917D-76DEAAEFC216}" type="datetime1">
              <a:rPr lang="ru-RU" smtClean="0"/>
              <a:t>25.05.2016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202250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2FADE-2241-4AB9-A208-782AC4633E65}" type="datetime1">
              <a:rPr lang="ru-RU" smtClean="0"/>
              <a:t>25.05.2016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82854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ABB79-FB1F-4563-8AEC-F75E8EA4533C}" type="datetime1">
              <a:rPr lang="ru-RU" smtClean="0"/>
              <a:t>25.05.2016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266015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CEBD2-D067-4C87-98E7-17140CF67479}" type="datetime1">
              <a:rPr lang="ru-RU" smtClean="0"/>
              <a:t>25.05.2016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486564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170F8-514C-479C-AACB-5022023134F7}" type="datetime1">
              <a:rPr lang="ru-RU" smtClean="0"/>
              <a:t>25.05.2016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9061216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3611C-DD27-4ADB-92CD-801180824883}" type="datetime1">
              <a:rPr lang="ru-RU" smtClean="0"/>
              <a:t>25.05.2016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243244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C2E8B-7AD5-4B74-A391-C1BAFFD06762}" type="datetime1">
              <a:rPr lang="ru-RU" smtClean="0"/>
              <a:t>25.05.2016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2599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push dir="u"/>
  </p:transition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kangax.github.io/compat-table/es6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hyperlink" Target="https://google.github.io/traceur-compiler/demo/repl.html" TargetMode="External"/><Relationship Id="rId4" Type="http://schemas.openxmlformats.org/officeDocument/2006/relationships/hyperlink" Target="https://github.com/google/traceur-compiler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Фигура, имеющая форму буквы L 6"/>
          <p:cNvSpPr/>
          <p:nvPr/>
        </p:nvSpPr>
        <p:spPr>
          <a:xfrm rot="10800000">
            <a:off x="-1" y="0"/>
            <a:ext cx="12215804" cy="6857999"/>
          </a:xfrm>
          <a:prstGeom prst="corner">
            <a:avLst>
              <a:gd name="adj1" fmla="val 6267"/>
              <a:gd name="adj2" fmla="val 6637"/>
            </a:avLst>
          </a:prstGeom>
          <a:solidFill>
            <a:srgbClr val="6D6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Заголовок 1"/>
          <p:cNvSpPr txBox="1">
            <a:spLocks/>
          </p:cNvSpPr>
          <p:nvPr/>
        </p:nvSpPr>
        <p:spPr>
          <a:xfrm>
            <a:off x="1219200" y="3987463"/>
            <a:ext cx="8458200" cy="698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800" dirty="0">
                <a:solidFill>
                  <a:srgbClr val="6D6D6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Новые инструменты для </a:t>
            </a:r>
            <a:r>
              <a:rPr lang="ru-RU" sz="2800" dirty="0" err="1">
                <a:solidFill>
                  <a:srgbClr val="6D6D6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JavaScript</a:t>
            </a:r>
            <a:r>
              <a:rPr lang="ru-RU" sz="2800" dirty="0">
                <a:solidFill>
                  <a:srgbClr val="6D6D6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разработчика</a:t>
            </a:r>
            <a:endParaRPr lang="en-US" sz="2800" dirty="0">
              <a:solidFill>
                <a:srgbClr val="6D6D6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1046624" y="2971800"/>
            <a:ext cx="957553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rgbClr val="D1501F"/>
                </a:solidFill>
                <a:latin typeface="Segoe UI Light" pitchFamily="34" charset="0"/>
              </a:rPr>
              <a:t> ECMAScript 6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449" y="457200"/>
            <a:ext cx="1899151" cy="817539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1447800" y="110734"/>
            <a:ext cx="5029200" cy="215444"/>
          </a:xfrm>
          <a:prstGeom prst="rect">
            <a:avLst/>
          </a:prstGeom>
        </p:spPr>
        <p:txBody>
          <a:bodyPr wrap="square" tIns="0" bIns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 rot="5400000">
            <a:off x="8738506" y="3483424"/>
            <a:ext cx="65532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Информационный </a:t>
            </a:r>
            <a:r>
              <a:rPr lang="ru-RU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видеосервис </a:t>
            </a:r>
            <a:r>
              <a:rPr lang="ru-RU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для разработчиков программного обеспечения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76200"/>
            <a:ext cx="1023211" cy="284512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9707759" y="110734"/>
            <a:ext cx="1828800" cy="215444"/>
          </a:xfrm>
          <a:prstGeom prst="rect">
            <a:avLst/>
          </a:prstGeom>
        </p:spPr>
        <p:txBody>
          <a:bodyPr wrap="square" tIns="0" bIns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http://itvdn.com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34" t="16041" r="26020" b="29812"/>
          <a:stretch/>
        </p:blipFill>
        <p:spPr>
          <a:xfrm>
            <a:off x="9373882" y="5466022"/>
            <a:ext cx="2190751" cy="1143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5985957"/>
            <a:ext cx="2112844" cy="64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18678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Видео уроки</a:t>
            </a:r>
            <a:r>
              <a:rPr lang="en-US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на </a:t>
            </a:r>
            <a:r>
              <a:rPr lang="en-US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8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                                                       http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://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ECMAScript </a:t>
            </a:r>
            <a:r>
              <a:rPr lang="en-US" sz="3600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6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3400" y="1619751"/>
            <a:ext cx="11201400" cy="441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 smtClean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205" y="1877259"/>
            <a:ext cx="761905" cy="7619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205" y="2938178"/>
            <a:ext cx="761905" cy="7619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205" y="4004884"/>
            <a:ext cx="761905" cy="76190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391526" y="2196573"/>
            <a:ext cx="46037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http://itvdn.com/ru/video/javascript-advanced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99547" y="1879688"/>
            <a:ext cx="2130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JavaScript Advanced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4399547" y="3330751"/>
            <a:ext cx="45197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http://itvdn.com/ru/video/JavaScript-patterns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399547" y="2990431"/>
            <a:ext cx="216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JavaScript </a:t>
            </a:r>
            <a:r>
              <a:rPr lang="ru-RU" b="1" dirty="0" smtClean="0"/>
              <a:t>Шаблоны</a:t>
            </a:r>
            <a:endParaRPr 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4419600" y="4397457"/>
            <a:ext cx="49326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http://itvdn.com/ru/video/html5-webcomponents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9600" y="4004382"/>
            <a:ext cx="2618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HTML5 Web Components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7617577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ECMAScript </a:t>
            </a:r>
            <a:r>
              <a:rPr lang="en-US" sz="3600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6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1"/>
          <p:cNvSpPr/>
          <p:nvPr/>
        </p:nvSpPr>
        <p:spPr>
          <a:xfrm>
            <a:off x="1600200" y="4977825"/>
            <a:ext cx="2286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Охрименко Дмитрий</a:t>
            </a:r>
            <a:endParaRPr lang="ru-RU" sz="14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MCT</a:t>
            </a:r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Спасибо за внимание</a:t>
            </a:r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!</a:t>
            </a:r>
            <a:endParaRPr lang="ru-RU" sz="28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Прямоугольник 1"/>
          <p:cNvSpPr/>
          <p:nvPr/>
        </p:nvSpPr>
        <p:spPr>
          <a:xfrm>
            <a:off x="6477000" y="4980801"/>
            <a:ext cx="2286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6E6E6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MCID: 9210561 </a:t>
            </a:r>
            <a:endParaRPr lang="ru-RU" sz="1600" dirty="0">
              <a:solidFill>
                <a:srgbClr val="6E6E6E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                                                       http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://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31" name="Группа 30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03" r="12425"/>
          <a:stretch/>
        </p:blipFill>
        <p:spPr>
          <a:xfrm>
            <a:off x="1676400" y="1937942"/>
            <a:ext cx="2286001" cy="29718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0" y="1900582"/>
            <a:ext cx="4191000" cy="295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67583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Заголовок 1"/>
          <p:cNvSpPr txBox="1">
            <a:spLocks/>
          </p:cNvSpPr>
          <p:nvPr/>
        </p:nvSpPr>
        <p:spPr>
          <a:xfrm>
            <a:off x="76201" y="190500"/>
            <a:ext cx="1199565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Информационный видеосервис для разработчиков программного обеспечения</a:t>
            </a:r>
            <a:endParaRPr lang="en-US" sz="2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                                                       http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://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19" name="Группа 18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20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5" name="Рисунок 2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34" t="16041" r="26020" b="29812"/>
          <a:stretch/>
        </p:blipFill>
        <p:spPr>
          <a:xfrm>
            <a:off x="4694836" y="2447046"/>
            <a:ext cx="2758380" cy="143915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144" y="5715000"/>
            <a:ext cx="6509763" cy="41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84092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ECMAScript </a:t>
            </a:r>
            <a:r>
              <a:rPr lang="en-US" sz="3600" smtClean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6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Прямоугольник 1"/>
          <p:cNvSpPr/>
          <p:nvPr/>
        </p:nvSpPr>
        <p:spPr>
          <a:xfrm>
            <a:off x="1143000" y="5268377"/>
            <a:ext cx="2286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Дмитрий Охрименко</a:t>
            </a:r>
            <a:endParaRPr lang="ru-RU" sz="14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MCT</a:t>
            </a:r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Introduction</a:t>
            </a:r>
          </a:p>
        </p:txBody>
      </p:sp>
      <p:sp>
        <p:nvSpPr>
          <p:cNvPr id="12" name="Прямоугольник 1"/>
          <p:cNvSpPr/>
          <p:nvPr/>
        </p:nvSpPr>
        <p:spPr>
          <a:xfrm>
            <a:off x="5867400" y="5274028"/>
            <a:ext cx="2286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6E6E6E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MCID: 9210561 </a:t>
            </a:r>
            <a:endParaRPr lang="ru-RU" sz="1600" dirty="0">
              <a:solidFill>
                <a:srgbClr val="6E6E6E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                                                       http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://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31" name="Группа 30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28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03" r="12425"/>
          <a:stretch/>
        </p:blipFill>
        <p:spPr>
          <a:xfrm>
            <a:off x="1219200" y="1713649"/>
            <a:ext cx="2667000" cy="346709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7400" y="1713649"/>
            <a:ext cx="4909333" cy="346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11192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План</a:t>
            </a:r>
            <a:endParaRPr lang="en-US" sz="28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                                                       http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://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ECMAScript </a:t>
            </a:r>
            <a:r>
              <a:rPr lang="en-US" sz="3600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6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3400" y="1619751"/>
            <a:ext cx="11201400" cy="441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Введение</a:t>
            </a:r>
            <a:r>
              <a:rPr lang="uk-UA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история</a:t>
            </a:r>
            <a:r>
              <a:rPr lang="uk-UA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JavaScript</a:t>
            </a:r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Инструменты для работы с </a:t>
            </a:r>
            <a:r>
              <a:rPr lang="en-US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ES6</a:t>
            </a:r>
          </a:p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Использование </a:t>
            </a:r>
            <a:r>
              <a:rPr lang="en-US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ES6 </a:t>
            </a:r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сегодня</a:t>
            </a:r>
          </a:p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Новые ключевые слова и синтаксические конструкции</a:t>
            </a:r>
          </a:p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Классы</a:t>
            </a:r>
          </a:p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Функциональное программирование</a:t>
            </a:r>
          </a:p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Коллекции и генераторы</a:t>
            </a:r>
          </a:p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Модули</a:t>
            </a:r>
          </a:p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Асинхронное программирование</a:t>
            </a:r>
            <a:endParaRPr lang="en-US" dirty="0" smtClean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68324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Работа с </a:t>
            </a:r>
            <a:r>
              <a:rPr lang="en-US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ES6 </a:t>
            </a:r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сейчас</a:t>
            </a:r>
            <a:endParaRPr lang="en-US" sz="28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                                                       http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://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ECMAScript </a:t>
            </a:r>
            <a:r>
              <a:rPr lang="en-US" sz="3600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6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3400" y="1447800"/>
            <a:ext cx="11201400" cy="441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 smtClean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86000" y="2721643"/>
            <a:ext cx="20574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Среда исполнения (</a:t>
            </a:r>
            <a:r>
              <a:rPr lang="en-US" dirty="0" smtClean="0"/>
              <a:t>Browser)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067300" y="2721643"/>
            <a:ext cx="2057400" cy="1143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Transpiler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848600" y="2743200"/>
            <a:ext cx="2057400" cy="1143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Polyfill</a:t>
            </a:r>
            <a:r>
              <a:rPr lang="en-US" dirty="0" smtClean="0"/>
              <a:t> / Shim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45368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5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Использование экспериментальных технологий</a:t>
            </a:r>
            <a:endParaRPr lang="en-US" sz="28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                                                       http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://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ECMAScript </a:t>
            </a:r>
            <a:r>
              <a:rPr lang="en-US" sz="3600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6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3400" y="1447800"/>
            <a:ext cx="11201400" cy="441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 smtClean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646614"/>
            <a:ext cx="11009906" cy="23469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3126" y="4303601"/>
            <a:ext cx="4529651" cy="13503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6201" y="4571999"/>
            <a:ext cx="1022096" cy="132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29475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ES6 </a:t>
            </a:r>
            <a:r>
              <a:rPr lang="en-US" sz="2800" dirty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compatibility table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                                                       http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://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ECMAScript </a:t>
            </a:r>
            <a:r>
              <a:rPr lang="en-US" sz="3600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6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3400" y="1447800"/>
            <a:ext cx="11201400" cy="441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https://</a:t>
            </a:r>
            <a:r>
              <a:rPr lang="en-US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kangax.github.io/compat-table/es6/</a:t>
            </a:r>
            <a:endParaRPr lang="en-US" dirty="0" smtClean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 smtClean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b="19715"/>
          <a:stretch/>
        </p:blipFill>
        <p:spPr>
          <a:xfrm>
            <a:off x="627535" y="1922089"/>
            <a:ext cx="10954865" cy="4173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52131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Использование </a:t>
            </a:r>
            <a:r>
              <a:rPr lang="en-US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ES6 </a:t>
            </a:r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сегодня</a:t>
            </a:r>
            <a:endParaRPr lang="en-US" sz="28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                                                       http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://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ECMAScript </a:t>
            </a:r>
            <a:r>
              <a:rPr lang="en-US" sz="3600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6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3400" y="1447800"/>
            <a:ext cx="11201400" cy="441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 smtClean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24000"/>
            <a:ext cx="2406753" cy="213761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8000" y="1624902"/>
            <a:ext cx="6237541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Traceur</a:t>
            </a:r>
            <a:r>
              <a:rPr lang="en-US" dirty="0"/>
              <a:t> </a:t>
            </a:r>
            <a:r>
              <a:rPr lang="ru-RU" dirty="0" smtClean="0"/>
              <a:t>это</a:t>
            </a:r>
            <a:r>
              <a:rPr lang="en-US" dirty="0" smtClean="0"/>
              <a:t> </a:t>
            </a:r>
            <a:r>
              <a:rPr lang="en-US" dirty="0" err="1"/>
              <a:t>JavaScript.next</a:t>
            </a:r>
            <a:r>
              <a:rPr lang="en-US" dirty="0"/>
              <a:t>-to-JavaScript-of-today </a:t>
            </a:r>
            <a:r>
              <a:rPr lang="ru-RU" dirty="0" err="1" smtClean="0"/>
              <a:t>транспайлер</a:t>
            </a:r>
            <a:r>
              <a:rPr lang="ru-RU" dirty="0" smtClean="0"/>
              <a:t>. </a:t>
            </a:r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github.com/google/traceur-compiler</a:t>
            </a:r>
            <a:endParaRPr lang="ru-RU" dirty="0" smtClean="0"/>
          </a:p>
          <a:p>
            <a:endParaRPr lang="ru-RU" dirty="0"/>
          </a:p>
          <a:p>
            <a:r>
              <a:rPr lang="en-US" dirty="0" err="1" smtClean="0"/>
              <a:t>Traceur</a:t>
            </a:r>
            <a:r>
              <a:rPr lang="en-US" dirty="0" smtClean="0"/>
              <a:t> Demo</a:t>
            </a:r>
          </a:p>
          <a:p>
            <a:r>
              <a:rPr lang="en-US" dirty="0">
                <a:hlinkClick r:id="rId5"/>
              </a:rPr>
              <a:t>https://google.github.io/traceur-compiler/demo/repl.html#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/>
          <a:srcRect b="24542"/>
          <a:stretch/>
        </p:blipFill>
        <p:spPr>
          <a:xfrm>
            <a:off x="3067127" y="3276600"/>
            <a:ext cx="8464498" cy="304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763000" y="4648200"/>
            <a:ext cx="1981200" cy="91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4403124" y="5417666"/>
            <a:ext cx="1295400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2838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Использование в </a:t>
            </a:r>
            <a:r>
              <a:rPr lang="en-US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production </a:t>
            </a:r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коде</a:t>
            </a:r>
            <a:endParaRPr lang="en-US" sz="28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                                                       http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://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ECMAScript </a:t>
            </a:r>
            <a:r>
              <a:rPr lang="en-US" sz="3600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6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3400" y="1447800"/>
            <a:ext cx="11201400" cy="441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установка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traceur</a:t>
            </a:r>
            <a:endParaRPr lang="en-US" b="1" dirty="0" smtClean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b="1" dirty="0" err="1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npm</a:t>
            </a:r>
            <a:r>
              <a:rPr lang="en-US" b="1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–install </a:t>
            </a:r>
            <a:r>
              <a:rPr lang="en-US" b="1" dirty="0" err="1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traceur</a:t>
            </a:r>
            <a:r>
              <a:rPr lang="en-US" b="1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–g</a:t>
            </a:r>
          </a:p>
          <a:p>
            <a:endParaRPr lang="en-US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Справка по командам </a:t>
            </a:r>
            <a:r>
              <a:rPr lang="en-US" dirty="0" err="1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traceur</a:t>
            </a:r>
            <a:endParaRPr lang="en-US" dirty="0" smtClean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b="1" dirty="0" err="1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raceur</a:t>
            </a:r>
            <a:r>
              <a:rPr lang="en-US" b="1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-h</a:t>
            </a:r>
          </a:p>
          <a:p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Преобразование вех </a:t>
            </a:r>
            <a:r>
              <a:rPr lang="en-US" dirty="0" err="1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js</a:t>
            </a:r>
            <a:r>
              <a:rPr lang="en-US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ru-RU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файлов в директории</a:t>
            </a:r>
          </a:p>
          <a:p>
            <a:r>
              <a:rPr lang="en-US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US" b="1" dirty="0" err="1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raceur</a:t>
            </a:r>
            <a:r>
              <a:rPr lang="en-US" b="1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--</a:t>
            </a:r>
            <a:r>
              <a:rPr lang="en-US" b="1" dirty="0" err="1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dir</a:t>
            </a:r>
            <a:r>
              <a:rPr lang="en-US" b="1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indir</a:t>
            </a:r>
            <a:r>
              <a:rPr lang="en-US" b="1" dirty="0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outdir</a:t>
            </a:r>
            <a:endParaRPr lang="en-US" b="1" dirty="0" smtClean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0" y="1614487"/>
            <a:ext cx="5909843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4211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/>
          <p:cNvSpPr txBox="1">
            <a:spLocks/>
          </p:cNvSpPr>
          <p:nvPr/>
        </p:nvSpPr>
        <p:spPr>
          <a:xfrm>
            <a:off x="1981200" y="8080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 smtClean="0">
                <a:solidFill>
                  <a:srgbClr val="D04E1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Дополнительные материалы</a:t>
            </a:r>
            <a:endParaRPr lang="en-US" sz="2800" dirty="0">
              <a:solidFill>
                <a:srgbClr val="D04E1D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0" y="634365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Прямоугольник 13"/>
          <p:cNvSpPr/>
          <p:nvPr/>
        </p:nvSpPr>
        <p:spPr>
          <a:xfrm>
            <a:off x="4038600" y="6458795"/>
            <a:ext cx="7924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Information Technology Video Developer 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Network                                                       http</a:t>
            </a:r>
            <a:r>
              <a:rPr lang="en-US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://</a:t>
            </a:r>
            <a:r>
              <a:rPr lang="en-US" sz="1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itvdn.com</a:t>
            </a:r>
            <a:endParaRPr lang="en-US" sz="1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373241" y="6431280"/>
            <a:ext cx="8918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ITVDN</a:t>
            </a:r>
            <a:endParaRPr lang="en-US" sz="2000" dirty="0"/>
          </a:p>
        </p:txBody>
      </p:sp>
      <p:grpSp>
        <p:nvGrpSpPr>
          <p:cNvPr id="18" name="Группа 17"/>
          <p:cNvGrpSpPr/>
          <p:nvPr/>
        </p:nvGrpSpPr>
        <p:grpSpPr>
          <a:xfrm>
            <a:off x="177200" y="6404572"/>
            <a:ext cx="178914" cy="411555"/>
            <a:chOff x="4724400" y="3098418"/>
            <a:chExt cx="178914" cy="411555"/>
          </a:xfrm>
        </p:grpSpPr>
        <p:sp>
          <p:nvSpPr>
            <p:cNvPr id="19" name="Блок-схема: данные 27"/>
            <p:cNvSpPr/>
            <p:nvPr/>
          </p:nvSpPr>
          <p:spPr>
            <a:xfrm rot="5400000" flipH="1">
              <a:off x="4611960" y="3312840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Блок-схема: данные 27"/>
            <p:cNvSpPr/>
            <p:nvPr/>
          </p:nvSpPr>
          <p:spPr>
            <a:xfrm rot="5400000" flipH="1">
              <a:off x="4706181" y="3210858"/>
              <a:ext cx="309573" cy="84693"/>
            </a:xfrm>
            <a:custGeom>
              <a:avLst/>
              <a:gdLst>
                <a:gd name="connsiteX0" fmla="*/ 0 w 10000"/>
                <a:gd name="connsiteY0" fmla="*/ 10000 h 10000"/>
                <a:gd name="connsiteX1" fmla="*/ 2000 w 10000"/>
                <a:gd name="connsiteY1" fmla="*/ 0 h 10000"/>
                <a:gd name="connsiteX2" fmla="*/ 10000 w 10000"/>
                <a:gd name="connsiteY2" fmla="*/ 0 h 10000"/>
                <a:gd name="connsiteX3" fmla="*/ 8000 w 10000"/>
                <a:gd name="connsiteY3" fmla="*/ 10000 h 10000"/>
                <a:gd name="connsiteX4" fmla="*/ 0 w 10000"/>
                <a:gd name="connsiteY4" fmla="*/ 10000 h 10000"/>
                <a:gd name="connsiteX0" fmla="*/ 0 w 11343"/>
                <a:gd name="connsiteY0" fmla="*/ 10000 h 10000"/>
                <a:gd name="connsiteX1" fmla="*/ 2000 w 11343"/>
                <a:gd name="connsiteY1" fmla="*/ 0 h 10000"/>
                <a:gd name="connsiteX2" fmla="*/ 11343 w 11343"/>
                <a:gd name="connsiteY2" fmla="*/ 302 h 10000"/>
                <a:gd name="connsiteX3" fmla="*/ 8000 w 11343"/>
                <a:gd name="connsiteY3" fmla="*/ 10000 h 10000"/>
                <a:gd name="connsiteX4" fmla="*/ 0 w 11343"/>
                <a:gd name="connsiteY4" fmla="*/ 10000 h 10000"/>
                <a:gd name="connsiteX0" fmla="*/ 0 w 11019"/>
                <a:gd name="connsiteY0" fmla="*/ 10000 h 10000"/>
                <a:gd name="connsiteX1" fmla="*/ 1676 w 11019"/>
                <a:gd name="connsiteY1" fmla="*/ 0 h 10000"/>
                <a:gd name="connsiteX2" fmla="*/ 11019 w 11019"/>
                <a:gd name="connsiteY2" fmla="*/ 302 h 10000"/>
                <a:gd name="connsiteX3" fmla="*/ 7676 w 11019"/>
                <a:gd name="connsiteY3" fmla="*/ 10000 h 10000"/>
                <a:gd name="connsiteX4" fmla="*/ 0 w 11019"/>
                <a:gd name="connsiteY4" fmla="*/ 10000 h 10000"/>
                <a:gd name="connsiteX0" fmla="*/ 0 w 11019"/>
                <a:gd name="connsiteY0" fmla="*/ 10151 h 10151"/>
                <a:gd name="connsiteX1" fmla="*/ 3759 w 11019"/>
                <a:gd name="connsiteY1" fmla="*/ 0 h 10151"/>
                <a:gd name="connsiteX2" fmla="*/ 11019 w 11019"/>
                <a:gd name="connsiteY2" fmla="*/ 453 h 10151"/>
                <a:gd name="connsiteX3" fmla="*/ 7676 w 11019"/>
                <a:gd name="connsiteY3" fmla="*/ 10151 h 10151"/>
                <a:gd name="connsiteX4" fmla="*/ 0 w 11019"/>
                <a:gd name="connsiteY4" fmla="*/ 10151 h 10151"/>
                <a:gd name="connsiteX0" fmla="*/ 0 w 11019"/>
                <a:gd name="connsiteY0" fmla="*/ 9698 h 9698"/>
                <a:gd name="connsiteX1" fmla="*/ 4685 w 11019"/>
                <a:gd name="connsiteY1" fmla="*/ 1 h 9698"/>
                <a:gd name="connsiteX2" fmla="*/ 11019 w 11019"/>
                <a:gd name="connsiteY2" fmla="*/ 0 h 9698"/>
                <a:gd name="connsiteX3" fmla="*/ 7676 w 11019"/>
                <a:gd name="connsiteY3" fmla="*/ 9698 h 9698"/>
                <a:gd name="connsiteX4" fmla="*/ 0 w 11019"/>
                <a:gd name="connsiteY4" fmla="*/ 9698 h 9698"/>
                <a:gd name="connsiteX0" fmla="*/ 0 w 10000"/>
                <a:gd name="connsiteY0" fmla="*/ 10155 h 10155"/>
                <a:gd name="connsiteX1" fmla="*/ 3202 w 10000"/>
                <a:gd name="connsiteY1" fmla="*/ 0 h 10155"/>
                <a:gd name="connsiteX2" fmla="*/ 10000 w 10000"/>
                <a:gd name="connsiteY2" fmla="*/ 155 h 10155"/>
                <a:gd name="connsiteX3" fmla="*/ 6966 w 10000"/>
                <a:gd name="connsiteY3" fmla="*/ 10155 h 10155"/>
                <a:gd name="connsiteX4" fmla="*/ 0 w 10000"/>
                <a:gd name="connsiteY4" fmla="*/ 10155 h 1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155">
                  <a:moveTo>
                    <a:pt x="0" y="10155"/>
                  </a:moveTo>
                  <a:lnTo>
                    <a:pt x="3202" y="0"/>
                  </a:lnTo>
                  <a:lnTo>
                    <a:pt x="10000" y="155"/>
                  </a:lnTo>
                  <a:lnTo>
                    <a:pt x="6966" y="10155"/>
                  </a:lnTo>
                  <a:lnTo>
                    <a:pt x="0" y="10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Прямоугольник 20"/>
          <p:cNvSpPr/>
          <p:nvPr/>
        </p:nvSpPr>
        <p:spPr>
          <a:xfrm>
            <a:off x="0" y="228600"/>
            <a:ext cx="12192000" cy="533400"/>
          </a:xfrm>
          <a:prstGeom prst="rect">
            <a:avLst/>
          </a:prstGeom>
          <a:solidFill>
            <a:srgbClr val="6E6E6E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Заголовок 1"/>
          <p:cNvSpPr txBox="1">
            <a:spLocks/>
          </p:cNvSpPr>
          <p:nvPr/>
        </p:nvSpPr>
        <p:spPr>
          <a:xfrm>
            <a:off x="1981200" y="228600"/>
            <a:ext cx="8229600" cy="571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ECMAScript </a:t>
            </a:r>
            <a:r>
              <a:rPr lang="en-US" sz="3600" dirty="0" smtClean="0">
                <a:solidFill>
                  <a:schemeClr val="bg1"/>
                </a:solidFill>
                <a:latin typeface="Segoe UI Light" panose="020B0502040204020203" pitchFamily="34" charset="0"/>
                <a:ea typeface="Segoe UI" pitchFamily="34" charset="0"/>
                <a:cs typeface="Segoe UI Light" panose="020B0502040204020203" pitchFamily="34" charset="0"/>
              </a:rPr>
              <a:t>6</a:t>
            </a:r>
            <a:endParaRPr lang="en-US" sz="3600" dirty="0">
              <a:solidFill>
                <a:schemeClr val="bg1"/>
              </a:solidFill>
              <a:latin typeface="Segoe UI Light" panose="020B0502040204020203" pitchFamily="34" charset="0"/>
              <a:ea typeface="Segoe UI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3400" y="1619751"/>
            <a:ext cx="11201400" cy="441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dirty="0" smtClean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503148" y="4654454"/>
            <a:ext cx="3501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http://www.2ality.com/2014/08/es6-today.html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2137232"/>
            <a:ext cx="2344189" cy="18994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0" y="2133600"/>
            <a:ext cx="3390404" cy="18947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451557" y="4645993"/>
            <a:ext cx="457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https://developer.mozilla.org/en-US/docs/Web/JavaScript/Reference/Classes</a:t>
            </a:r>
          </a:p>
        </p:txBody>
      </p:sp>
      <p:sp>
        <p:nvSpPr>
          <p:cNvPr id="7" name="Rectangle 6"/>
          <p:cNvSpPr/>
          <p:nvPr/>
        </p:nvSpPr>
        <p:spPr>
          <a:xfrm>
            <a:off x="525177" y="4645994"/>
            <a:ext cx="2514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https://leanpub.com/understandinges6/read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379" y="1797283"/>
            <a:ext cx="2102610" cy="278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26088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Введение в Enterprise Librar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37926</TotalTime>
  <Words>305</Words>
  <Application>Microsoft Office PowerPoint</Application>
  <PresentationFormat>Widescreen</PresentationFormat>
  <Paragraphs>100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Segoe UI</vt:lpstr>
      <vt:lpstr>Segoe UI Light</vt:lpstr>
      <vt:lpstr>Введение в Enterprise Library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Enterprise Library</dc:title>
  <dc:creator>Alexander</dc:creator>
  <cp:lastModifiedBy>Dmitriy Okhrimenko</cp:lastModifiedBy>
  <cp:revision>634</cp:revision>
  <dcterms:created xsi:type="dcterms:W3CDTF">2010-11-10T13:30:04Z</dcterms:created>
  <dcterms:modified xsi:type="dcterms:W3CDTF">2016-05-25T09:50:45Z</dcterms:modified>
</cp:coreProperties>
</file>

<file path=docProps/thumbnail.jpeg>
</file>